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팀이 준비한 프로젝트 주제는 스마트 사육장입니다.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fc9d49a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fc9d49a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펫 산업이 엄청나게 성장 중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fc9d49a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fc9d49a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우리나라가 펫 산업의 가장 큰 시장이 아님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9a2b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9a2b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파충류가 전체 애완동물의 종류 중에서 1~2%정도 밖에 차지 하지 않더라도 국제 시장의 수요와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달팽이가 변온동물인 파충류로 요구하는 특별한 환경 조건들을 맞추어 주지 않으면 겨울 잠을 자거나 죽을 수 있다는 점 때문에 </a:t>
            </a:r>
            <a:r>
              <a:rPr lang="ko" sz="1000">
                <a:solidFill>
                  <a:schemeClr val="dk1"/>
                </a:solidFill>
              </a:rPr>
              <a:t>강아지나 고양이와 달리 반드시 1개 이상의 사육장은 필요하다는 점을 생각해 본다면 달팽이 스마트 사육장의 시장 영역을 더욱 넓게 볼 수 있을 것입니다.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ee08be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eee08be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더해 반려동물이 집에 혼자 있는 시간이 평균 6시간 정도 된다는 점을 보면 자동화된 사육장의 필요성을 느낄 수 있을 것입니다.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ce9a2b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ce9a2b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사육통 - mini(4~5천원)에서 시작(자동 기능X)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자동온도조절기(3900원) - 사육자가 직접 배선 및 설치해야함.(어려움)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자동온도조절기능 사육장 - 59000원~ (고가)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스마트 사육장 제작 방법 글 및 유투브 영상 (제품화X, 직접 만들어야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fce9a2b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fce9a2b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사육장과 데이터가 연동된 어플이나 사이트는 없었으며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애완동물의 먹이, 몸무게, 메이팅, 청소, 온용 등에 대한 일지를 기록할 수 있는 렙 다이어리라는 어플이 존재하는 것을 확인하였고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양식을 참고하여 스마트 사육장의 데이터를 연동할 웹사이트를 만들면 좋겠다는 생각을 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파충류는 포유류나 조류와는 다르게 사육된 종이라고 할지라도 여전히 야행동물이고 종마다 요구하는 특별한 환경 조건들이 있기 때문에 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파충류를 위한 스마트 사육장을 만들기 위해 가장 먼저 해결해야할 문제는 파충류의 서식 환경에 맞게 자동 온,습도 조절이 되어야합니다.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물론 달팽이의 경우 비교적 사육환경을 조성하기 쉬운 편이지만 아직 연약한 새끼의 경우, 적당한 사육환경을 잘 맞춰 주어야 달팽이의 생존률을 높일 수 있으며 성채의 경우에도 적절한 온,습도를 맞추어 주어야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여유가 된다면, 자동 급여 및 자동 환기 등의 자동 제어 시스템을 추가적으로 구상해 볼 수 있을 것 같습니다.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판매 중인 데이터 수집이 가능한 사육장 없음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먹이 반응, 활동량, 사육장 오염도 등의 데이터를 수집하여 애완동물의 성장 속도 파악 및 사육장 관리 상태를 파악할 수 있을 것입니다.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저렴한 순수 케이지의 경우 5천원 대부터 시작하지만 자동 온도 조절 기능만 있는 케이지의 경우, 3만원 정도부터 시작하는데 저렴한 아두이노 키트를 이용하여 저렴하면서도 스마트한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직관적이고 간단한 디자인으로 전연령대의 기계에 서툰 사람도 걱정 없이 사용할 수 있는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먼저 자동 온, 습도 조절이 가능한 케이지 완성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나노 호환보드, 릴레이모듈, 펌프, 온습도 센서, 온열 패드 등으로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1만6천원~ 2만원 정도에 자동 온, 습도 조절이 가능한 스마트 사육장 제작 가능할 것으로 생각 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케이블 60원*6 &gt;&gt; 400원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온습도 조절 센서 1000원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아두이노 미니 4000원/ 아두이노 나노 7000원~만원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릴레이 모듈 600원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펌프 700원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배터리 홀더 3000원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고무 관 500원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필름 히터 1500원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fce9a2b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fce9a2b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데이터 수집 및 전송 시스템 구축(웹사이트) : Flask , javascript, jquery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사육장 기능 업그레이드 : </a:t>
            </a:r>
            <a:r>
              <a:rPr lang="ko" sz="1000">
                <a:solidFill>
                  <a:schemeClr val="dk1"/>
                </a:solidFill>
              </a:rPr>
              <a:t>사육장 내 환경, 애완동물 성장 속도, 활동량, 먹이반응, 사육장 오염도, 실시간영상 등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웹사이트 구성 업그레이드 : 커뮤니티 형성(정보 공유)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사육장이 완성된다면 어떻게 사용할 수 있을까 한번 생각해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기능이 추가 된다면, 애완동물 성장 데이터도 시각화 해서 볼 수 있게 만들 수 있을 것이라 생각합니다.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발표에 앞서 간단히 발표 내용의 순서를 안내 드리면, 개요, 프로젝트 목표,...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순으로 발표를 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ce9a2b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fce9a2b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fc9d49a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fc9d49a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기획한 스마트 사육장은 자동 환경 제어, 데이터 수집이 가능하면서도 저렴한 가격대에 구매 가능한 상품을 만들어 보고자 하였습니다.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초보 달팽이 집사도 건강하게 달팽이를 기를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새끼 달팽이도 안정적으로 유지되는 사육환경에서 건강히 기를 수 있는 사육장을 만드는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달팽이 사육환경 데이터를 수집하여 달팽이의 사육환경을 최적화할 수 있도록 제어하는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세번째, 아두이노 키트를 이용한 저렴한 가격의 보급형 스마트 사육장을 만들고자 하셨습니다.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네번째, 사용자가 기능을 직관적으로 인식하고 사용하기 편한 디자인을 목표로 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스마트 사육장을 판매할 수 있는 시장을 파악하기 위해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fc9d49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fc9d49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반려 동물을 키우는 가구의 비율을 알아보았습니다.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312만 9천가구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c9d49a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fc9d49a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 동물 사육 가구 인구 밀도와 유사한 것으로 전국에 고르게 분포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ee08be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ee08be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대략 전체 가구의 1~2%가 파충류를 사육하고 있을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소형 포유류 및 파충류도 테두리 안이라 생각할 수 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ce9a2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ce9a2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 식비 및 배드 외 관리비 지출 거의 없음.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저희가 준비한 사육장의 경우에는 첫 입양 혹은 개체수가 급증하는 산란 시기가 구매 시점으로 추측되며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경우, 부화 후, 4~9개월의 성장 기간 후, 이른 봄과 초여름, 늦여름 그리고 늦가을에 번식하므로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전문 사육자가 아닌 일반 사육자라면 보통 1회에서 1년에 1번정도 재구매 여부 결정 시기가 올 것이라 예측됩니다.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보면 상당히 구매 수요가 적은 듯 보이지만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(1번 교미로 10번까지 산란 가능(강아지 처럼 짖지 않고 사육장 안에서만 기를 수 있다는 장점이 있어 많이 기름)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크레스티드 개코 혼자 있기를 좋아하고 8~9개월에 한번 브리딩 시즌이 옴)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7.xml"/><Relationship Id="rId6" Type="http://schemas.openxmlformats.org/officeDocument/2006/relationships/slide" Target="/ppt/slides/slide2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008FFF"/>
                </a:highlight>
                <a:latin typeface="Lato"/>
                <a:ea typeface="Lato"/>
                <a:cs typeface="Lato"/>
                <a:sym typeface="Lato"/>
              </a:rPr>
              <a:t>자동 환경 제어 및 데이터 수집 기능을 갖춘 달팽이 사육장</a:t>
            </a:r>
            <a:endParaRPr b="1">
              <a:solidFill>
                <a:schemeClr val="lt1"/>
              </a:solidFill>
              <a:highlight>
                <a:srgbClr val="008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008FFF"/>
                </a:highlight>
              </a:rPr>
              <a:t>스마트 사육장</a:t>
            </a:r>
            <a:endParaRPr>
              <a:solidFill>
                <a:schemeClr val="lt1"/>
              </a:solidFill>
              <a:highlight>
                <a:srgbClr val="008FFF"/>
              </a:highlight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386900" y="1090400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2879025" y="3204225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50937" t="0"/>
          <a:stretch/>
        </p:blipFill>
        <p:spPr>
          <a:xfrm>
            <a:off x="128475" y="1348650"/>
            <a:ext cx="3786649" cy="300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130" y="0"/>
            <a:ext cx="52288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975" y="487175"/>
            <a:ext cx="3506077" cy="46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50" y="2698725"/>
            <a:ext cx="3056274" cy="22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71" y="2960400"/>
            <a:ext cx="41148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필요성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온도: 20도~30도  /  습도: 70%~80%​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050"/>
            <a:ext cx="9143999" cy="356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52" y="3011225"/>
            <a:ext cx="3457473" cy="21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27" y="1460113"/>
            <a:ext cx="2147125" cy="20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975" y="3346776"/>
            <a:ext cx="1721150" cy="17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30475" y="13575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725" y="2353050"/>
            <a:ext cx="1917300" cy="1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05625" y="18172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62" y="0"/>
            <a:ext cx="2769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77" y="0"/>
            <a:ext cx="25037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847" y="0"/>
            <a:ext cx="27943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188" y="250625"/>
            <a:ext cx="1067925" cy="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해결할 문제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자동 환경 제어</a:t>
            </a:r>
            <a:endParaRPr sz="1700"/>
          </a:p>
        </p:txBody>
      </p:sp>
      <p:sp>
        <p:nvSpPr>
          <p:cNvPr id="290" name="Google Shape;290;p33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애완동물 데이터 수집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2" name="Google Shape;292;p3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가격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4" name="Google Shape;294;p3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간단한 디자인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161913"/>
            <a:ext cx="523875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4">
            <a:alphaModFix/>
          </a:blip>
          <a:srcRect b="0" l="0" r="25350" t="0"/>
          <a:stretch/>
        </p:blipFill>
        <p:spPr>
          <a:xfrm>
            <a:off x="-163250" y="2000250"/>
            <a:ext cx="4735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788275"/>
            <a:ext cx="4778190" cy="31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7" y="2082849"/>
            <a:ext cx="2501200" cy="162301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방법</a:t>
            </a:r>
            <a:endParaRPr sz="1000"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16" name="Google Shape;316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099" y="3209374"/>
            <a:ext cx="2524599" cy="1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기본 setting</a:t>
            </a:r>
            <a:endParaRPr sz="1000"/>
          </a:p>
        </p:txBody>
      </p:sp>
      <p:sp>
        <p:nvSpPr>
          <p:cNvPr id="320" name="Google Shape;320;p36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애완동물의 종류에 맞춘 온, 습도 설정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1" name="Google Shape;321;p36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22" name="Google Shape;322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625" y="2072416"/>
            <a:ext cx="2501200" cy="1810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자동 환경 제어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및 데이터 수집</a:t>
            </a:r>
            <a:endParaRPr sz="1000"/>
          </a:p>
        </p:txBody>
      </p:sp>
      <p:sp>
        <p:nvSpPr>
          <p:cNvPr id="326" name="Google Shape;326;p36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외출 시에도 걱정 없이 외출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800"/>
              <a:t>원격으로 사육장의 상황 확인 가능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7" name="Google Shape;327;p3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28" name="Google Shape;328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6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애완동물 성장 데이터 축적</a:t>
            </a:r>
            <a:endParaRPr sz="1000"/>
          </a:p>
        </p:txBody>
      </p:sp>
      <p:sp>
        <p:nvSpPr>
          <p:cNvPr id="331" name="Google Shape;331;p36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초보 집사도 OK!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2" name="Google Shape;332;p36"/>
          <p:cNvSpPr txBox="1"/>
          <p:nvPr/>
        </p:nvSpPr>
        <p:spPr>
          <a:xfrm>
            <a:off x="861299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5856690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400338" y="33344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개요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프로젝트 목표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시장 파악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필요성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48617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해결할 문제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제안된 솔루션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사용 방법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개발 단계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대상 잠재 고</a:t>
            </a: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객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비전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개발 단계</a:t>
            </a:r>
            <a:endParaRPr sz="800"/>
          </a:p>
        </p:txBody>
      </p:sp>
      <p:sp>
        <p:nvSpPr>
          <p:cNvPr id="340" name="Google Shape;340;p37"/>
          <p:cNvSpPr txBox="1"/>
          <p:nvPr/>
        </p:nvSpPr>
        <p:spPr>
          <a:xfrm>
            <a:off x="97083" y="3462425"/>
            <a:ext cx="158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1차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356262" y="2730225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보급형 자동 온습도 조절, 데이터 수집 사육장 (웹사이트로 확인 가능)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916933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2차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7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인터넷 커뮤니티 형성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4" name="Google Shape;344;p37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동종 애완동물 사육자간 정보 공유(나눔)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700"/>
              <a:t>관심이 있는 사람들도 정보를 얻을 수 있음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5" name="Google Shape;345;p37"/>
          <p:cNvSpPr txBox="1"/>
          <p:nvPr/>
        </p:nvSpPr>
        <p:spPr>
          <a:xfrm>
            <a:off x="3298019" y="3462425"/>
            <a:ext cx="102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3차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7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자동 급여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7" name="Google Shape;347;p37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설정한 양의 사료 자동 급여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8" name="Google Shape;348;p37"/>
          <p:cNvSpPr txBox="1"/>
          <p:nvPr/>
        </p:nvSpPr>
        <p:spPr>
          <a:xfrm>
            <a:off x="4736925" y="2957350"/>
            <a:ext cx="1014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4차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개체 활동량 데이터 수집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0" name="Google Shape;350;p37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활동량에 따른 사료 급여 양 조절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1" name="Google Shape;351;p37"/>
          <p:cNvSpPr txBox="1"/>
          <p:nvPr/>
        </p:nvSpPr>
        <p:spPr>
          <a:xfrm>
            <a:off x="6230700" y="3462425"/>
            <a:ext cx="934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5차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7"/>
          <p:cNvSpPr txBox="1"/>
          <p:nvPr>
            <p:ph type="title"/>
          </p:nvPr>
        </p:nvSpPr>
        <p:spPr>
          <a:xfrm>
            <a:off x="6535899" y="2542638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사육장 오염도 체크</a:t>
            </a:r>
            <a:endParaRPr sz="800">
              <a:solidFill>
                <a:srgbClr val="000000"/>
              </a:solidFill>
            </a:endParaRPr>
          </a:p>
        </p:txBody>
      </p:sp>
      <p:pic>
        <p:nvPicPr>
          <p:cNvPr descr="shutterstock_429987889_edited.jpg" id="353" name="Google Shape;353;p3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55" name="Google Shape;355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Google Shape;356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58" name="Google Shape;358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" name="Google Shape;359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61" name="Google Shape;361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64" name="Google Shape;364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" name="Google Shape;365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67" name="Google Shape;367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7"/>
          <p:cNvSpPr txBox="1"/>
          <p:nvPr>
            <p:ph idx="4294967295" type="body"/>
          </p:nvPr>
        </p:nvSpPr>
        <p:spPr>
          <a:xfrm>
            <a:off x="3619650" y="838875"/>
            <a:ext cx="47982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바쁜 일정 중에도 애완동물의 사육장 상태를  안정적으로 유지할 수 있고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원격으로 사육장 상태를 확인할 수 있는 스마트 사육장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단계별(가격대별) 기능 추가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 환경 제어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애완동물 데이터 수집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공유 네트워크 구축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사육장에 간편하게 설치할 수 있는 완성형 자동 환경 제어기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대상 잠재고객</a:t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애완동물로서의 달팽이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사업 아이템으로서의 달팽이</a:t>
            </a:r>
            <a:endParaRPr sz="1100"/>
          </a:p>
        </p:txBody>
      </p:sp>
      <p:sp>
        <p:nvSpPr>
          <p:cNvPr id="376" name="Google Shape;376;p38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  |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파충류 사육자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소형 포유류 사육자 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 농장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   |</a:t>
            </a:r>
            <a:r>
              <a:rPr b="1"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달팽이, 파충류, 포유류에 관심이 있는 사람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0" y="780576"/>
            <a:ext cx="2271750" cy="403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548" y="1463600"/>
            <a:ext cx="1886650" cy="12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 rotWithShape="1">
          <a:blip r:embed="rId5">
            <a:alphaModFix/>
          </a:blip>
          <a:srcRect b="22170" l="0" r="0" t="5517"/>
          <a:stretch/>
        </p:blipFill>
        <p:spPr>
          <a:xfrm>
            <a:off x="7138550" y="2817444"/>
            <a:ext cx="1886651" cy="181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비전</a:t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다양한 소비자층을 목표로 함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다양한 기능,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기능에 따라 다양한 가격대의 스마트 사육장 보급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39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2" name="Google Shape;392;p39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다종 호환 가능 스마트 </a:t>
            </a: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도마뱀, 거북이, 햄스터 등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여러 종과 호환 가능한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자동 환경 제어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39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39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스마트 팜 보급형 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많은 개체의 관리가 가능한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6AA84F"/>
                </a:highlight>
              </a:rPr>
              <a:t>감사합니다.</a:t>
            </a:r>
            <a:endParaRPr>
              <a:solidFill>
                <a:schemeClr val="lt1"/>
              </a:solidFill>
              <a:highlight>
                <a:srgbClr val="6AA84F"/>
              </a:highlight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자동 환경 제어, 데이터 수집</a:t>
            </a:r>
            <a:r>
              <a:rPr lang="ko" sz="1400"/>
              <a:t>이 가능하면서도 저렴한 달팽이 사육장을 만들어 보자.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0" l="0" r="0" t="39316"/>
          <a:stretch/>
        </p:blipFill>
        <p:spPr>
          <a:xfrm>
            <a:off x="6550" y="3630800"/>
            <a:ext cx="9134475" cy="1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프로젝트 목표</a:t>
            </a:r>
            <a:endParaRPr sz="1200"/>
          </a:p>
        </p:txBody>
      </p:sp>
      <p:sp>
        <p:nvSpPr>
          <p:cNvPr id="209" name="Google Shape;209;p21"/>
          <p:cNvSpPr txBox="1"/>
          <p:nvPr>
            <p:ph idx="4294967295" type="body"/>
          </p:nvPr>
        </p:nvSpPr>
        <p:spPr>
          <a:xfrm>
            <a:off x="729450" y="1749350"/>
            <a:ext cx="74580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초보 달팽이 집사도 &amp; 새끼 달팽이도 OK!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달팽이 사육 환경 데이터 수집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저렴한 가격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간단한 디자인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시장 파악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2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400" y="506300"/>
            <a:ext cx="6430765" cy="4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0" y="4774200"/>
            <a:ext cx="7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KB금융지주 경영연구소 ‘2021 한국 반려동물 보고서’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5" y="516500"/>
            <a:ext cx="8292535" cy="46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548550" y="4789500"/>
            <a:ext cx="550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1인가구 대상 펫코노미 조사 결과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" y="1061075"/>
            <a:ext cx="8839199" cy="37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